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A1A2-DCF9-5B4E-928F-B16C5D1748EC}" type="datetimeFigureOut">
              <a:rPr lang="en-US" smtClean="0"/>
              <a:t>13-09-09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973C-AE4B-944F-8B8A-8096E1976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5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A1A2-DCF9-5B4E-928F-B16C5D1748EC}" type="datetimeFigureOut">
              <a:rPr lang="en-US" smtClean="0"/>
              <a:t>13-09-09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973C-AE4B-944F-8B8A-8096E1976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6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A1A2-DCF9-5B4E-928F-B16C5D1748EC}" type="datetimeFigureOut">
              <a:rPr lang="en-US" smtClean="0"/>
              <a:t>13-09-09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973C-AE4B-944F-8B8A-8096E1976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A1A2-DCF9-5B4E-928F-B16C5D1748EC}" type="datetimeFigureOut">
              <a:rPr lang="en-US" smtClean="0"/>
              <a:t>13-09-09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973C-AE4B-944F-8B8A-8096E1976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0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A1A2-DCF9-5B4E-928F-B16C5D1748EC}" type="datetimeFigureOut">
              <a:rPr lang="en-US" smtClean="0"/>
              <a:t>13-09-09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973C-AE4B-944F-8B8A-8096E1976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2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A1A2-DCF9-5B4E-928F-B16C5D1748EC}" type="datetimeFigureOut">
              <a:rPr lang="en-US" smtClean="0"/>
              <a:t>13-09-09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973C-AE4B-944F-8B8A-8096E1976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1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A1A2-DCF9-5B4E-928F-B16C5D1748EC}" type="datetimeFigureOut">
              <a:rPr lang="en-US" smtClean="0"/>
              <a:t>13-09-09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973C-AE4B-944F-8B8A-8096E1976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1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A1A2-DCF9-5B4E-928F-B16C5D1748EC}" type="datetimeFigureOut">
              <a:rPr lang="en-US" smtClean="0"/>
              <a:t>13-09-09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973C-AE4B-944F-8B8A-8096E1976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2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A1A2-DCF9-5B4E-928F-B16C5D1748EC}" type="datetimeFigureOut">
              <a:rPr lang="en-US" smtClean="0"/>
              <a:t>13-09-09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973C-AE4B-944F-8B8A-8096E1976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A1A2-DCF9-5B4E-928F-B16C5D1748EC}" type="datetimeFigureOut">
              <a:rPr lang="en-US" smtClean="0"/>
              <a:t>13-09-09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973C-AE4B-944F-8B8A-8096E1976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8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A1A2-DCF9-5B4E-928F-B16C5D1748EC}" type="datetimeFigureOut">
              <a:rPr lang="en-US" smtClean="0"/>
              <a:t>13-09-09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973C-AE4B-944F-8B8A-8096E1976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0A1A2-DCF9-5B4E-928F-B16C5D1748EC}" type="datetimeFigureOut">
              <a:rPr lang="en-US" smtClean="0"/>
              <a:t>13-09-09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973C-AE4B-944F-8B8A-8096E1976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2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Cherche</a:t>
            </a:r>
            <a:r>
              <a:rPr lang="en-US" dirty="0" smtClean="0"/>
              <a:t> et </a:t>
            </a:r>
            <a:r>
              <a:rPr lang="en-US" dirty="0" err="1" smtClean="0"/>
              <a:t>trouve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3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494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02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444500"/>
            <a:ext cx="7833037" cy="606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3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2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9144000" cy="597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4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7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81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</Words>
  <Application>Microsoft Macintosh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Cherche et trouve!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Cherche et trouve!</dc:title>
  <dc:creator>Josée</dc:creator>
  <cp:lastModifiedBy>Josée</cp:lastModifiedBy>
  <cp:revision>2</cp:revision>
  <dcterms:created xsi:type="dcterms:W3CDTF">2013-09-10T03:43:11Z</dcterms:created>
  <dcterms:modified xsi:type="dcterms:W3CDTF">2013-09-10T03:59:16Z</dcterms:modified>
</cp:coreProperties>
</file>