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91" r:id="rId9"/>
    <p:sldId id="282" r:id="rId10"/>
    <p:sldId id="283" r:id="rId11"/>
    <p:sldId id="284" r:id="rId12"/>
    <p:sldId id="285" r:id="rId13"/>
    <p:sldId id="286" r:id="rId14"/>
    <p:sldId id="287" r:id="rId15"/>
    <p:sldId id="289" r:id="rId16"/>
    <p:sldId id="290" r:id="rId17"/>
    <p:sldId id="288" r:id="rId18"/>
    <p:sldId id="293" r:id="rId19"/>
    <p:sldId id="292" r:id="rId20"/>
  </p:sldIdLst>
  <p:sldSz cx="9144000" cy="6858000" type="screen4x3"/>
  <p:notesSz cx="6934200" cy="9220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F4048-9CBD-46EB-A223-7AE124C2C4CB}" type="datetimeFigureOut">
              <a:rPr lang="fr-CA" smtClean="0"/>
              <a:t>2013-06-14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19F9A-30EE-4CB7-81B9-EA59087E85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928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E1B5-11CD-4090-9805-65E4053C7041}" type="datetimeFigureOut">
              <a:rPr lang="fr-CA" smtClean="0"/>
              <a:t>2013-06-14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8337-C330-4FD5-94F2-15BBF207A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23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E1B5-11CD-4090-9805-65E4053C7041}" type="datetimeFigureOut">
              <a:rPr lang="fr-CA" smtClean="0"/>
              <a:t>2013-06-14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8337-C330-4FD5-94F2-15BBF207A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633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E1B5-11CD-4090-9805-65E4053C7041}" type="datetimeFigureOut">
              <a:rPr lang="fr-CA" smtClean="0"/>
              <a:t>2013-06-14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8337-C330-4FD5-94F2-15BBF207A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260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E1B5-11CD-4090-9805-65E4053C7041}" type="datetimeFigureOut">
              <a:rPr lang="fr-CA" smtClean="0"/>
              <a:t>2013-06-14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8337-C330-4FD5-94F2-15BBF207A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2734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E1B5-11CD-4090-9805-65E4053C7041}" type="datetimeFigureOut">
              <a:rPr lang="fr-CA" smtClean="0"/>
              <a:t>2013-06-14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8337-C330-4FD5-94F2-15BBF207A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637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E1B5-11CD-4090-9805-65E4053C7041}" type="datetimeFigureOut">
              <a:rPr lang="fr-CA" smtClean="0"/>
              <a:t>2013-06-14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8337-C330-4FD5-94F2-15BBF207A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354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E1B5-11CD-4090-9805-65E4053C7041}" type="datetimeFigureOut">
              <a:rPr lang="fr-CA" smtClean="0"/>
              <a:t>2013-06-14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8337-C330-4FD5-94F2-15BBF207A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992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E1B5-11CD-4090-9805-65E4053C7041}" type="datetimeFigureOut">
              <a:rPr lang="fr-CA" smtClean="0"/>
              <a:t>2013-06-14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8337-C330-4FD5-94F2-15BBF207A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151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E1B5-11CD-4090-9805-65E4053C7041}" type="datetimeFigureOut">
              <a:rPr lang="fr-CA" smtClean="0"/>
              <a:t>2013-06-14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8337-C330-4FD5-94F2-15BBF207A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979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E1B5-11CD-4090-9805-65E4053C7041}" type="datetimeFigureOut">
              <a:rPr lang="fr-CA" smtClean="0"/>
              <a:t>2013-06-14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8337-C330-4FD5-94F2-15BBF207A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936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E1B5-11CD-4090-9805-65E4053C7041}" type="datetimeFigureOut">
              <a:rPr lang="fr-CA" smtClean="0"/>
              <a:t>2013-06-14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8337-C330-4FD5-94F2-15BBF207A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922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6E1B5-11CD-4090-9805-65E4053C7041}" type="datetimeFigureOut">
              <a:rPr lang="fr-CA" smtClean="0"/>
              <a:t>2013-06-14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E8337-C330-4FD5-94F2-15BBF207A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984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CA" sz="9600" b="1" i="1" u="sng" dirty="0" err="1" smtClean="0"/>
              <a:t>Gimp</a:t>
            </a:r>
            <a:endParaRPr lang="fr-CA" sz="9600" b="1" i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b="1" dirty="0" smtClean="0">
                <a:solidFill>
                  <a:schemeClr val="tx1"/>
                </a:solidFill>
              </a:rPr>
              <a:t>LA SUITE…</a:t>
            </a:r>
            <a:endParaRPr lang="fr-C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1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597" y="188640"/>
            <a:ext cx="8229600" cy="1143000"/>
          </a:xfrm>
        </p:spPr>
        <p:txBody>
          <a:bodyPr/>
          <a:lstStyle/>
          <a:p>
            <a:r>
              <a:rPr lang="fr-CA" dirty="0" smtClean="0"/>
              <a:t>Et voilà l’œil!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64840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92" y="1137320"/>
            <a:ext cx="364840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56" y="4005064"/>
            <a:ext cx="3648406" cy="27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152" y="4005065"/>
            <a:ext cx="364840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896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412845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620" y="240472"/>
            <a:ext cx="4155360" cy="311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67" y="3419650"/>
            <a:ext cx="4155376" cy="311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72" y="3481485"/>
            <a:ext cx="4173207" cy="312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710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2616"/>
            <a:ext cx="4098581" cy="307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08"/>
            <a:ext cx="4088971" cy="306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44" y="3429000"/>
            <a:ext cx="4087965" cy="306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48" y="3470056"/>
            <a:ext cx="4033223" cy="302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53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0749"/>
            <a:ext cx="4248472" cy="318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096" y="332656"/>
            <a:ext cx="4216720" cy="316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96" y="2996952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456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Ajouter du texte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CA" dirty="0" smtClean="0"/>
              <a:t>Cliquez sur le «A»</a:t>
            </a:r>
          </a:p>
          <a:p>
            <a:r>
              <a:rPr lang="fr-CA" dirty="0" smtClean="0"/>
              <a:t>Choisissez: </a:t>
            </a:r>
          </a:p>
          <a:p>
            <a:pPr marL="0" indent="0">
              <a:buNone/>
            </a:pPr>
            <a:r>
              <a:rPr lang="fr-CA" dirty="0" smtClean="0"/>
              <a:t>1)La police</a:t>
            </a:r>
          </a:p>
          <a:p>
            <a:pPr marL="0" indent="0">
              <a:buNone/>
            </a:pPr>
            <a:r>
              <a:rPr lang="fr-CA" dirty="0" smtClean="0"/>
              <a:t>2)La taille</a:t>
            </a:r>
          </a:p>
          <a:p>
            <a:pPr marL="0" indent="0">
              <a:buNone/>
            </a:pPr>
            <a:r>
              <a:rPr lang="fr-CA" dirty="0" smtClean="0"/>
              <a:t>3)La couleur</a:t>
            </a:r>
          </a:p>
          <a:p>
            <a:pPr marL="0" indent="0">
              <a:buNone/>
            </a:pPr>
            <a:r>
              <a:rPr lang="fr-CA" dirty="0" smtClean="0"/>
              <a:t>4)Vous devez créer une</a:t>
            </a:r>
          </a:p>
          <a:p>
            <a:pPr marL="0" indent="0">
              <a:buNone/>
            </a:pPr>
            <a:r>
              <a:rPr lang="fr-CA" dirty="0" smtClean="0"/>
              <a:t>Zone (boîte de texte): </a:t>
            </a:r>
          </a:p>
          <a:p>
            <a:pPr marL="0" indent="0">
              <a:buNone/>
            </a:pPr>
            <a:r>
              <a:rPr lang="fr-CA" dirty="0" smtClean="0"/>
              <a:t>Gardez enfoncé le </a:t>
            </a:r>
          </a:p>
          <a:p>
            <a:pPr marL="0" indent="0">
              <a:buNone/>
            </a:pPr>
            <a:r>
              <a:rPr lang="fr-CA" dirty="0" smtClean="0"/>
              <a:t>bouton droit de la souris</a:t>
            </a:r>
          </a:p>
          <a:p>
            <a:pPr marL="0" indent="0">
              <a:buNone/>
            </a:pPr>
            <a:r>
              <a:rPr lang="fr-CA" dirty="0" smtClean="0"/>
              <a:t>et lâchez-le après avoir </a:t>
            </a:r>
          </a:p>
          <a:p>
            <a:pPr marL="0" indent="0">
              <a:buNone/>
            </a:pPr>
            <a:r>
              <a:rPr lang="fr-CA" dirty="0" smtClean="0"/>
              <a:t>décidé de la dimension de la </a:t>
            </a:r>
          </a:p>
          <a:p>
            <a:pPr marL="0" indent="0">
              <a:buNone/>
            </a:pPr>
            <a:r>
              <a:rPr lang="fr-CA" dirty="0"/>
              <a:t>z</a:t>
            </a:r>
            <a:r>
              <a:rPr lang="fr-CA" dirty="0" smtClean="0"/>
              <a:t>one de texte.</a:t>
            </a:r>
          </a:p>
          <a:p>
            <a:endParaRPr lang="fr-CA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180" y="1412776"/>
            <a:ext cx="3344888" cy="250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028" y="4120096"/>
            <a:ext cx="3309040" cy="248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droite 3"/>
          <p:cNvSpPr/>
          <p:nvPr/>
        </p:nvSpPr>
        <p:spPr>
          <a:xfrm>
            <a:off x="4355976" y="511867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8337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Comment ai-je réussi à faire ça?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</p:spTree>
    <p:extLst>
      <p:ext uri="{BB962C8B-B14F-4D97-AF65-F5344CB8AC3E}">
        <p14:creationId xmlns:p14="http://schemas.microsoft.com/office/powerpoint/2010/main" val="730342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04" y="620688"/>
            <a:ext cx="7809384" cy="585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645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extensions…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XCF!!!</a:t>
            </a:r>
          </a:p>
          <a:p>
            <a:r>
              <a:rPr lang="fr-CA" dirty="0" smtClean="0"/>
              <a:t>JPEG</a:t>
            </a:r>
          </a:p>
          <a:p>
            <a:r>
              <a:rPr lang="fr-CA" dirty="0" smtClean="0"/>
              <a:t>PNG</a:t>
            </a:r>
          </a:p>
          <a:p>
            <a:r>
              <a:rPr lang="fr-CA" dirty="0" smtClean="0"/>
              <a:t>ETC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4186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À la fin en </a:t>
            </a:r>
            <a:r>
              <a:rPr lang="fr-CA" dirty="0" err="1" smtClean="0"/>
              <a:t>jpeg</a:t>
            </a:r>
            <a:r>
              <a:rPr lang="fr-CA" dirty="0" smtClean="0"/>
              <a:t>!!!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Quand vous êtes certains du résultat final, vous compressez les calques (fusionnez) en enregistrant en format:</a:t>
            </a:r>
          </a:p>
          <a:p>
            <a:pPr marL="0" indent="0" algn="ctr">
              <a:buNone/>
            </a:pPr>
            <a:r>
              <a:rPr lang="fr-CA" sz="8800" b="1" dirty="0" err="1" smtClean="0"/>
              <a:t>jpeg</a:t>
            </a:r>
            <a:r>
              <a:rPr lang="fr-CA" sz="8800" b="1" dirty="0" smtClean="0"/>
              <a:t>.</a:t>
            </a:r>
          </a:p>
          <a:p>
            <a:r>
              <a:rPr lang="fr-CA" dirty="0" smtClean="0"/>
              <a:t>Pas de XCF!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43367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Bon projet!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861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Ouvrir en tant que calque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984776" cy="52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05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Ouvrir une image en tant que calque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Tu dois choisir une image et elle va s’ouvrir comme 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 2</a:t>
            </a:r>
            <a:r>
              <a:rPr lang="fr-CA" baseline="30000" dirty="0" smtClean="0"/>
              <a:t>ème</a:t>
            </a:r>
            <a:r>
              <a:rPr lang="fr-CA" dirty="0" smtClean="0"/>
              <a:t> plan.</a:t>
            </a:r>
            <a:endParaRPr lang="fr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358" y="2276872"/>
            <a:ext cx="5817163" cy="436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80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Agrandir ou rapetisser un calque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On ne peut pas modifier un arrière-plan. </a:t>
            </a:r>
          </a:p>
          <a:p>
            <a:pPr marL="0" indent="0">
              <a:buNone/>
            </a:pPr>
            <a:r>
              <a:rPr lang="fr-CA" dirty="0" smtClean="0"/>
              <a:t>1) Allez dans calque</a:t>
            </a:r>
          </a:p>
          <a:p>
            <a:pPr marL="0" indent="0">
              <a:buNone/>
            </a:pPr>
            <a:r>
              <a:rPr lang="fr-CA" dirty="0" smtClean="0"/>
              <a:t>2) Échelle et 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 taille du calque</a:t>
            </a:r>
          </a:p>
          <a:p>
            <a:pPr marL="0" indent="0">
              <a:buNone/>
            </a:pPr>
            <a:r>
              <a:rPr lang="fr-CA" dirty="0" smtClean="0"/>
              <a:t>3)Modifiez la 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grandeur et faites</a:t>
            </a:r>
          </a:p>
          <a:p>
            <a:pPr marL="0" indent="0">
              <a:buNone/>
            </a:pPr>
            <a:r>
              <a:rPr lang="fr-CA" dirty="0" smtClean="0"/>
              <a:t>     «Échelle»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644" y="2837166"/>
            <a:ext cx="5361112" cy="402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963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Créer une zone de transparence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dirty="0" smtClean="0"/>
              <a:t>1) Outil de sélection à main levée</a:t>
            </a:r>
          </a:p>
          <a:p>
            <a:pPr marL="0" indent="0">
              <a:buNone/>
            </a:pPr>
            <a:r>
              <a:rPr lang="fr-CA" sz="2000" dirty="0" smtClean="0"/>
              <a:t>2) Créez la sélection point par </a:t>
            </a:r>
            <a:r>
              <a:rPr lang="fr-CA" sz="2000" dirty="0"/>
              <a:t>point </a:t>
            </a:r>
            <a:r>
              <a:rPr lang="fr-CA" sz="2000" dirty="0" smtClean="0"/>
              <a:t>(Revenir </a:t>
            </a:r>
            <a:r>
              <a:rPr lang="fr-CA" sz="2000" dirty="0"/>
              <a:t>au point de départ </a:t>
            </a:r>
            <a:r>
              <a:rPr lang="fr-CA" sz="2000" dirty="0" smtClean="0"/>
              <a:t>et ne pas sortir du cadre.) </a:t>
            </a:r>
          </a:p>
          <a:p>
            <a:pPr marL="0" indent="0">
              <a:buNone/>
            </a:pPr>
            <a:r>
              <a:rPr lang="fr-CA" sz="2000" dirty="0" smtClean="0"/>
              <a:t>La sélection devrait scintiller.</a:t>
            </a:r>
          </a:p>
          <a:p>
            <a:pPr marL="0" indent="0">
              <a:buNone/>
            </a:pPr>
            <a:r>
              <a:rPr lang="fr-CA" sz="2000" dirty="0" smtClean="0"/>
              <a:t>3) Outil: Efface </a:t>
            </a:r>
          </a:p>
          <a:p>
            <a:pPr marL="0" indent="0">
              <a:buNone/>
            </a:pPr>
            <a:r>
              <a:rPr lang="fr-CA" sz="2000" dirty="0" smtClean="0"/>
              <a:t>4) Calque/Transparence/</a:t>
            </a:r>
          </a:p>
          <a:p>
            <a:pPr marL="0" indent="0">
              <a:buNone/>
            </a:pPr>
            <a:r>
              <a:rPr lang="fr-CA" sz="2000" dirty="0" smtClean="0"/>
              <a:t>Ajouter un canal alpha</a:t>
            </a:r>
          </a:p>
          <a:p>
            <a:pPr marL="0" indent="0">
              <a:buNone/>
            </a:pPr>
            <a:r>
              <a:rPr lang="fr-CA" sz="2000" dirty="0" smtClean="0"/>
              <a:t>5) Vous pouvez aussi inverser </a:t>
            </a:r>
          </a:p>
          <a:p>
            <a:pPr marL="0" indent="0">
              <a:buNone/>
            </a:pPr>
            <a:r>
              <a:rPr lang="fr-CA" sz="2000" dirty="0" smtClean="0"/>
              <a:t>la sélection au besoin </a:t>
            </a:r>
          </a:p>
          <a:p>
            <a:pPr marL="0" indent="0">
              <a:buNone/>
            </a:pPr>
            <a:r>
              <a:rPr lang="fr-CA" sz="2000" dirty="0" smtClean="0"/>
              <a:t>(Sélection/ Inverser)</a:t>
            </a:r>
          </a:p>
          <a:p>
            <a:pPr marL="0" indent="0">
              <a:buNone/>
            </a:pPr>
            <a:r>
              <a:rPr lang="fr-CA" sz="2000" dirty="0" smtClean="0"/>
              <a:t>6) Effacez</a:t>
            </a:r>
          </a:p>
          <a:p>
            <a:pPr marL="0" indent="0">
              <a:buNone/>
            </a:pPr>
            <a:endParaRPr lang="fr-CA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00" y="2894972"/>
            <a:ext cx="5289104" cy="396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95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Intégrer un décor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84042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84042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8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On efface!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r>
              <a:rPr lang="fr-CA" dirty="0" smtClean="0"/>
              <a:t>Ne pas oublier d’enlever la sélection à la fin.</a:t>
            </a:r>
            <a:endParaRPr lang="fr-CA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139952" cy="310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63792"/>
            <a:ext cx="4130619" cy="309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402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On enregistre juste au cas…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CA" sz="2800" dirty="0" smtClean="0"/>
              <a:t>1) Fichier</a:t>
            </a:r>
          </a:p>
          <a:p>
            <a:pPr marL="0" indent="0">
              <a:buNone/>
            </a:pPr>
            <a:r>
              <a:rPr lang="fr-CA" sz="2800" dirty="0" smtClean="0"/>
              <a:t>2) Enregistrer sous</a:t>
            </a:r>
          </a:p>
          <a:p>
            <a:pPr marL="0" indent="0">
              <a:buNone/>
            </a:pPr>
            <a:r>
              <a:rPr lang="fr-CA" sz="2800" dirty="0" smtClean="0"/>
              <a:t>3) Donnez un nom que  vous allez retenir facilement</a:t>
            </a:r>
          </a:p>
          <a:p>
            <a:pPr marL="0" indent="0">
              <a:buNone/>
            </a:pPr>
            <a:r>
              <a:rPr lang="fr-CA" sz="2800" dirty="0" smtClean="0"/>
              <a:t>4) Extension </a:t>
            </a:r>
            <a:r>
              <a:rPr lang="fr-CA" sz="2800" b="1" dirty="0" smtClean="0"/>
              <a:t>.</a:t>
            </a:r>
            <a:r>
              <a:rPr lang="fr-CA" sz="2800" b="1" dirty="0" err="1" smtClean="0"/>
              <a:t>xcf</a:t>
            </a:r>
            <a:endParaRPr lang="fr-CA" sz="2800" b="1" dirty="0" smtClean="0"/>
          </a:p>
          <a:p>
            <a:pPr marL="0" indent="0">
              <a:buNone/>
            </a:pPr>
            <a:endParaRPr lang="fr-CA" sz="2800" b="1" dirty="0" smtClean="0"/>
          </a:p>
          <a:p>
            <a:pPr marL="0" indent="0" algn="ctr">
              <a:buNone/>
            </a:pPr>
            <a:r>
              <a:rPr lang="fr-CA" sz="2800" dirty="0" smtClean="0"/>
              <a:t> </a:t>
            </a:r>
            <a:r>
              <a:rPr lang="fr-CA" sz="2800" b="1" u="sng" dirty="0" smtClean="0"/>
              <a:t>La bonne façon: </a:t>
            </a:r>
            <a:r>
              <a:rPr lang="fr-CA" sz="2800" dirty="0" err="1" smtClean="0"/>
              <a:t>hypo_exemple_jpatenaude.xcf</a:t>
            </a:r>
            <a:endParaRPr lang="fr-CA" sz="2800" dirty="0" smtClean="0"/>
          </a:p>
          <a:p>
            <a:pPr marL="0" indent="0">
              <a:buNone/>
            </a:pPr>
            <a:endParaRPr lang="fr-CA" sz="2800" dirty="0" smtClean="0"/>
          </a:p>
          <a:p>
            <a:pPr marL="0" indent="0" algn="ctr">
              <a:buNone/>
            </a:pPr>
            <a:r>
              <a:rPr lang="fr-CA" sz="2800" b="1" u="sng" dirty="0" smtClean="0">
                <a:solidFill>
                  <a:schemeClr val="accent6"/>
                </a:solidFill>
              </a:rPr>
              <a:t>ERREUR</a:t>
            </a:r>
            <a:r>
              <a:rPr lang="fr-CA" sz="2800" b="1" dirty="0" smtClean="0">
                <a:solidFill>
                  <a:schemeClr val="accent6"/>
                </a:solidFill>
              </a:rPr>
              <a:t>:  </a:t>
            </a:r>
            <a:r>
              <a:rPr lang="fr-CA" sz="2800" dirty="0" smtClean="0">
                <a:solidFill>
                  <a:schemeClr val="accent6"/>
                </a:solidFill>
              </a:rPr>
              <a:t>Josée </a:t>
            </a:r>
            <a:r>
              <a:rPr lang="fr-CA" sz="2800" dirty="0" err="1">
                <a:solidFill>
                  <a:schemeClr val="accent6"/>
                </a:solidFill>
              </a:rPr>
              <a:t>P</a:t>
            </a:r>
            <a:r>
              <a:rPr lang="fr-CA" sz="2800" dirty="0" err="1" smtClean="0">
                <a:solidFill>
                  <a:schemeClr val="accent6"/>
                </a:solidFill>
              </a:rPr>
              <a:t>atenaude</a:t>
            </a:r>
            <a:r>
              <a:rPr lang="fr-CA" sz="2800" dirty="0" smtClean="0">
                <a:solidFill>
                  <a:schemeClr val="accent6"/>
                </a:solidFill>
              </a:rPr>
              <a:t> projet1.art.xcf</a:t>
            </a:r>
          </a:p>
          <a:p>
            <a:pPr marL="0" indent="0">
              <a:buNone/>
            </a:pPr>
            <a:endParaRPr lang="fr-CA" sz="2800" dirty="0" smtClean="0"/>
          </a:p>
          <a:p>
            <a:pPr marL="0" indent="0" algn="ctr">
              <a:buNone/>
            </a:pPr>
            <a:r>
              <a:rPr lang="fr-CA" sz="9600" dirty="0" smtClean="0">
                <a:solidFill>
                  <a:schemeClr val="tx2">
                    <a:lumMod val="75000"/>
                  </a:schemeClr>
                </a:solidFill>
              </a:rPr>
              <a:t>XCF</a:t>
            </a:r>
          </a:p>
          <a:p>
            <a:pPr marL="0" indent="0" algn="ctr">
              <a:buNone/>
            </a:pPr>
            <a:r>
              <a:rPr lang="fr-CA" sz="5200" dirty="0" smtClean="0"/>
              <a:t>Seulement à la fin en  JPEG</a:t>
            </a:r>
          </a:p>
          <a:p>
            <a:pPr marL="0" indent="0" algn="ctr">
              <a:buNone/>
            </a:pPr>
            <a:endParaRPr lang="fr-CA" sz="9600" dirty="0" smtClean="0"/>
          </a:p>
          <a:p>
            <a:pPr marL="0" indent="0" algn="ctr">
              <a:buNone/>
            </a:pPr>
            <a:endParaRPr lang="fr-CA" sz="9600" dirty="0"/>
          </a:p>
        </p:txBody>
      </p:sp>
    </p:spTree>
    <p:extLst>
      <p:ext uri="{BB962C8B-B14F-4D97-AF65-F5344CB8AC3E}">
        <p14:creationId xmlns:p14="http://schemas.microsoft.com/office/powerpoint/2010/main" val="3655488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On déplace le calque!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Outil de déplacement</a:t>
            </a:r>
          </a:p>
          <a:p>
            <a:r>
              <a:rPr lang="fr-CA" dirty="0" smtClean="0"/>
              <a:t>Calque actif</a:t>
            </a:r>
            <a:endParaRPr lang="fr-C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48880"/>
            <a:ext cx="5073080" cy="380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2213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2920</TotalTime>
  <Words>311</Words>
  <Application>Microsoft Office PowerPoint</Application>
  <PresentationFormat>Affichage à l'écran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Gimp</vt:lpstr>
      <vt:lpstr>Ouvrir en tant que calque</vt:lpstr>
      <vt:lpstr>Ouvrir une image en tant que calque</vt:lpstr>
      <vt:lpstr>Agrandir ou rapetisser un calque</vt:lpstr>
      <vt:lpstr>Créer une zone de transparence</vt:lpstr>
      <vt:lpstr>Intégrer un décor </vt:lpstr>
      <vt:lpstr>On efface!</vt:lpstr>
      <vt:lpstr>On enregistre juste au cas…</vt:lpstr>
      <vt:lpstr>On déplace le calque!</vt:lpstr>
      <vt:lpstr>Et voilà l’œil!</vt:lpstr>
      <vt:lpstr>Présentation PowerPoint</vt:lpstr>
      <vt:lpstr>Présentation PowerPoint</vt:lpstr>
      <vt:lpstr>Présentation PowerPoint</vt:lpstr>
      <vt:lpstr>Ajouter du texte</vt:lpstr>
      <vt:lpstr>Comment ai-je réussi à faire ça?</vt:lpstr>
      <vt:lpstr>Présentation PowerPoint</vt:lpstr>
      <vt:lpstr>Les extensions…</vt:lpstr>
      <vt:lpstr>À la fin en jpeg!!!</vt:lpstr>
      <vt:lpstr>Bon projet!</vt:lpstr>
    </vt:vector>
  </TitlesOfParts>
  <Company>CSDM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Gimp</dc:title>
  <dc:creator>P5XA</dc:creator>
  <cp:lastModifiedBy>P5XA</cp:lastModifiedBy>
  <cp:revision>23</cp:revision>
  <cp:lastPrinted>2013-06-11T19:35:20Z</cp:lastPrinted>
  <dcterms:created xsi:type="dcterms:W3CDTF">2013-06-10T18:43:11Z</dcterms:created>
  <dcterms:modified xsi:type="dcterms:W3CDTF">2013-06-14T16:59:00Z</dcterms:modified>
</cp:coreProperties>
</file>